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60" r:id="rId5"/>
    <p:sldId id="266" r:id="rId6"/>
    <p:sldId id="262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7E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62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527BE-0474-45F4-B7FB-738A584FA4F4}" type="datetimeFigureOut">
              <a:rPr lang="en-NL" smtClean="0"/>
              <a:t>04/08/2022</a:t>
            </a:fld>
            <a:endParaRPr lang="en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BC853F-BC57-4E39-92DF-6B87E6E59F3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11943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</a:t>
            </a:r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C853F-BC57-4E39-92DF-6B87E6E59F38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61537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C853F-BC57-4E39-92DF-6B87E6E59F38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15579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1. The pizzeria didn’t use any software to help with the work at all.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2. Too many customers for the available staff</a:t>
            </a:r>
          </a:p>
          <a:p>
            <a:r>
              <a:rPr lang="en-US" dirty="0"/>
              <a:t>3. Miscommunication</a:t>
            </a:r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C853F-BC57-4E39-92DF-6B87E6E59F38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97010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C853F-BC57-4E39-92DF-6B87E6E59F38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71754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C853F-BC57-4E39-92DF-6B87E6E59F38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22132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C853F-BC57-4E39-92DF-6B87E6E59F38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50707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C853F-BC57-4E39-92DF-6B87E6E59F38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255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C853F-BC57-4E39-92DF-6B87E6E59F38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93839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2DB3C-E8B9-46E8-8C94-7C47199DBD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73C6BE-7D40-41A5-B26D-BB52CE0DE2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D681F-9DA3-43A1-B699-149690667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1E2AA-092F-48A6-98A7-27A6A30E4385}" type="datetimeFigureOut">
              <a:rPr lang="nl-NL" smtClean="0"/>
              <a:t>8-4-2022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DC3A9-2585-42B5-84FF-DB8C9F537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E3B7D-1390-4B37-ACB2-F46243E45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5735-B718-4804-8C9A-9A4B7C4E3EF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3668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A0611-E0E2-4BDD-AF98-AC895A763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4CBD32-27EA-48D8-9F0C-A8F9E0B5DE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8E6C2-FAC5-462D-AB6F-B913AE01E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1E2AA-092F-48A6-98A7-27A6A30E4385}" type="datetimeFigureOut">
              <a:rPr lang="nl-NL" smtClean="0"/>
              <a:t>8-4-2022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31E7E-8992-494A-91AF-7FDE23730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FF619-D26D-49EF-95D3-F8F6B7108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5735-B718-4804-8C9A-9A4B7C4E3EF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1927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A9A5D1-6FC5-4261-A8ED-326510B90E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BFE59D-6954-45B3-BB7F-82C4E3D2A1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2E98A-C8C9-459F-AF66-0D3070431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1E2AA-092F-48A6-98A7-27A6A30E4385}" type="datetimeFigureOut">
              <a:rPr lang="nl-NL" smtClean="0"/>
              <a:t>8-4-2022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BA3BA-8D7C-4F8F-8343-2B3873F12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FFB0B-7A39-4632-96FF-A6EF2E9E3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5735-B718-4804-8C9A-9A4B7C4E3EF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7663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27065-F1A6-4B78-A29B-1C0D24FE4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91E3A-3CB5-42DC-9C40-7CC3BA051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B5C83-373C-4180-9539-C64348BDD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1E2AA-092F-48A6-98A7-27A6A30E4385}" type="datetimeFigureOut">
              <a:rPr lang="nl-NL" smtClean="0"/>
              <a:t>8-4-2022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960E4-9130-40E4-B51F-EF28C7A63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96F45-F58E-457A-91C3-E7F28A8F3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5735-B718-4804-8C9A-9A4B7C4E3EF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0818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59F4F-5287-467F-83A2-2388DB6D0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174FA-8F52-4771-9098-170715B65B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A86AF-B233-48AE-887B-88CC39D4C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1E2AA-092F-48A6-98A7-27A6A30E4385}" type="datetimeFigureOut">
              <a:rPr lang="nl-NL" smtClean="0"/>
              <a:t>8-4-2022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EA5E8-3AE6-432B-AF37-578D9CF4A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420B1-32BC-4131-AE02-26C887461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5735-B718-4804-8C9A-9A4B7C4E3EF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5382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F54B-CA88-4C4A-91CB-D5AB7402A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BDEAB-648F-4193-83F6-A53B0A002E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050FCE-7BC4-446D-983D-B66B2564D4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90780E-2D9B-4DC2-B0A5-EA0994CD3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1E2AA-092F-48A6-98A7-27A6A30E4385}" type="datetimeFigureOut">
              <a:rPr lang="nl-NL" smtClean="0"/>
              <a:t>8-4-2022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E973A3-9F12-4186-ABBE-DD16C3493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FF0646-1336-451B-8824-861E6D527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5735-B718-4804-8C9A-9A4B7C4E3EF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66854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22DD-4E8C-41DE-8E87-04ECC14BE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A1F7C-7F93-4F49-A68F-AC0C6DEF7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85B5AF-0C2F-4AA0-80FF-FEB9E8FC0E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125784-747B-4A13-B02C-8671FA9340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317F83-04F3-4678-B5DC-E5C09A0134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BD36FB-DCE3-40E9-BC90-55B7BEB67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1E2AA-092F-48A6-98A7-27A6A30E4385}" type="datetimeFigureOut">
              <a:rPr lang="nl-NL" smtClean="0"/>
              <a:t>8-4-2022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CCFD26-B07E-442F-9753-82DD5B1D0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7FC1C8-1A5D-4568-8B53-2ADF3A7C9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5735-B718-4804-8C9A-9A4B7C4E3EF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37501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5B304-228B-4743-B4C3-FC06AB828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8AE0F-1EC0-4ED9-BF16-4A4197DF9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1E2AA-092F-48A6-98A7-27A6A30E4385}" type="datetimeFigureOut">
              <a:rPr lang="nl-NL" smtClean="0"/>
              <a:t>8-4-2022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8521D3-0CBB-49C0-9FB8-ECD5E481D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D2133C-0D4A-4BE4-84EA-63C317C9F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5735-B718-4804-8C9A-9A4B7C4E3EF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33637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D72DA6-D202-490E-B336-2626A2553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1E2AA-092F-48A6-98A7-27A6A30E4385}" type="datetimeFigureOut">
              <a:rPr lang="nl-NL" smtClean="0"/>
              <a:t>8-4-2022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3C6033-2DBD-4586-AAC9-F0CD80C44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F6791-C07A-4379-9F14-EDA5C4945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5735-B718-4804-8C9A-9A4B7C4E3EF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532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46868-B1AB-4F6F-9498-1C7EC5DB5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85FEB-1D2A-44BB-9DF0-F5A5AAC7C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124EDC-916D-44B9-87E3-F9DF0EC54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E7D6E2-3E92-435F-9380-3451338B8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1E2AA-092F-48A6-98A7-27A6A30E4385}" type="datetimeFigureOut">
              <a:rPr lang="nl-NL" smtClean="0"/>
              <a:t>8-4-2022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18EE13-669D-4D80-B4D8-14B51537D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06460-4B3F-4073-99A5-BC99AB06D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5735-B718-4804-8C9A-9A4B7C4E3EF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46050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4DF08-3464-48C9-B4A9-F5A2E254A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4B3F46-3DFF-431B-BDB9-1D55347BAA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F82FBF-9ECF-4B51-9D03-AB1ED3A44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D57A90-7A76-498C-9C83-CDD1EC618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1E2AA-092F-48A6-98A7-27A6A30E4385}" type="datetimeFigureOut">
              <a:rPr lang="nl-NL" smtClean="0"/>
              <a:t>8-4-2022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7E773C-1AE4-4019-8786-486D7953B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4E9779-7761-4682-9D40-BE6E21FB5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5735-B718-4804-8C9A-9A4B7C4E3EF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069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EBA491-8151-4793-83F0-6B9C100DE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508D7-48E3-4168-B329-F640847A0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FD2F6-6BD2-4C54-A20E-FC779A076A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1E2AA-092F-48A6-98A7-27A6A30E4385}" type="datetimeFigureOut">
              <a:rPr lang="nl-NL" smtClean="0"/>
              <a:t>8-4-2022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70981-1D16-4387-B879-CDF9932952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EEDD3-FBAC-45DD-BDCF-5A58865DAD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775735-B718-4804-8C9A-9A4B7C4E3EF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5893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983E7A-18E1-43E8-9EAD-E7A6670D78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5031" y="1380754"/>
            <a:ext cx="5561938" cy="2513516"/>
          </a:xfrm>
        </p:spPr>
        <p:txBody>
          <a:bodyPr>
            <a:normAutofit/>
          </a:bodyPr>
          <a:lstStyle/>
          <a:p>
            <a:r>
              <a:rPr lang="en-US" dirty="0"/>
              <a:t>Final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26C2C2-8A90-4018-905B-BC5F9A0449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5031" y="4076802"/>
            <a:ext cx="5561938" cy="1534587"/>
          </a:xfrm>
        </p:spPr>
        <p:txBody>
          <a:bodyPr>
            <a:normAutofit/>
          </a:bodyPr>
          <a:lstStyle/>
          <a:p>
            <a:r>
              <a:rPr lang="en-US" dirty="0"/>
              <a:t>By Nadya, </a:t>
            </a:r>
            <a:r>
              <a:rPr lang="en-US" dirty="0" err="1"/>
              <a:t>Stoyan</a:t>
            </a:r>
            <a:r>
              <a:rPr lang="en-US" dirty="0"/>
              <a:t>, Dan and </a:t>
            </a:r>
            <a:r>
              <a:rPr lang="en-US" dirty="0" err="1"/>
              <a:t>Kiril</a:t>
            </a:r>
            <a:endParaRPr lang="en-US" dirty="0"/>
          </a:p>
          <a:p>
            <a:r>
              <a:rPr lang="en-US" sz="1600" b="1" dirty="0"/>
              <a:t>Group 6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127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ED6264-3F72-4AAF-A4D2-AD48F7B35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nl-NL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EFA60-4D95-467D-AF6B-FED707873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US" b="0" i="0">
                <a:effectLst/>
                <a:latin typeface="Whitney"/>
              </a:rPr>
              <a:t>What is the problem? </a:t>
            </a:r>
            <a:endParaRPr lang="en-US">
              <a:latin typeface="Whitney"/>
            </a:endParaRPr>
          </a:p>
          <a:p>
            <a:r>
              <a:rPr lang="en-US" b="0" i="0">
                <a:effectLst/>
                <a:latin typeface="Whitney"/>
              </a:rPr>
              <a:t>What is our approach? </a:t>
            </a:r>
          </a:p>
          <a:p>
            <a:r>
              <a:rPr lang="en-US" b="0" i="0">
                <a:effectLst/>
                <a:latin typeface="Whitney"/>
              </a:rPr>
              <a:t>What functionality did we propose?</a:t>
            </a:r>
          </a:p>
          <a:p>
            <a:r>
              <a:rPr lang="en-US" b="0" i="0">
                <a:effectLst/>
                <a:latin typeface="Whitney"/>
              </a:rPr>
              <a:t>Demo </a:t>
            </a:r>
          </a:p>
          <a:p>
            <a:r>
              <a:rPr lang="en-US" b="0" i="0">
                <a:effectLst/>
                <a:latin typeface="Whitney"/>
              </a:rPr>
              <a:t>Retrospective</a:t>
            </a:r>
            <a:endParaRPr lang="nl-NL"/>
          </a:p>
        </p:txBody>
      </p:sp>
      <p:pic>
        <p:nvPicPr>
          <p:cNvPr id="5" name="Picture 4" descr="Wood human figure">
            <a:extLst>
              <a:ext uri="{FF2B5EF4-FFF2-40B4-BE49-F238E27FC236}">
                <a16:creationId xmlns:a16="http://schemas.microsoft.com/office/drawing/2014/main" id="{2816B0B3-A2F3-4703-ABDF-957ABD4063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249" b="-2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16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0937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DF522B-9B18-4971-B103-B2808F895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What is the problem?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CE309D-4B7B-4792-B36E-EFD4276F7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127" y="2435097"/>
            <a:ext cx="2201165" cy="22011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5BA08A-B132-480E-A8BF-CDD685325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3125" y="2598287"/>
            <a:ext cx="2003284" cy="2003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36D369-936B-414A-870E-C69604DC1A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6316" y="2598286"/>
            <a:ext cx="2003285" cy="200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83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2FEB64-6EEA-4759-B4A4-BD2C1E66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47D0DF-1E41-4D09-B96C-77F2CCDCD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278" y="1233241"/>
            <a:ext cx="3240506" cy="4064628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Whitney"/>
              </a:rPr>
              <a:t>What is our approach? 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8B373-D9F0-47F3-9B59-746B53094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20880"/>
            <a:ext cx="5257799" cy="4889350"/>
          </a:xfrm>
        </p:spPr>
        <p:txBody>
          <a:bodyPr anchor="ctr">
            <a:normAutofit/>
          </a:bodyPr>
          <a:lstStyle/>
          <a:p>
            <a:pPr lvl="1"/>
            <a:r>
              <a:rPr lang="en-US" dirty="0"/>
              <a:t>Daily planning</a:t>
            </a:r>
          </a:p>
          <a:p>
            <a:pPr lvl="1"/>
            <a:r>
              <a:rPr lang="en-US" dirty="0"/>
              <a:t>Daily meetings </a:t>
            </a:r>
          </a:p>
          <a:p>
            <a:pPr lvl="1"/>
            <a:r>
              <a:rPr lang="en-US" dirty="0"/>
              <a:t>Daily goals</a:t>
            </a:r>
          </a:p>
          <a:p>
            <a:pPr lvl="1"/>
            <a:r>
              <a:rPr lang="en-US" dirty="0"/>
              <a:t>Frequent progress updates</a:t>
            </a:r>
          </a:p>
          <a:p>
            <a:pPr lvl="1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066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2FEB64-6EEA-4759-B4A4-BD2C1E66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47D0DF-1E41-4D09-B96C-77F2CCDCD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278" y="1131859"/>
            <a:ext cx="3659800" cy="4166010"/>
          </a:xfrm>
        </p:spPr>
        <p:txBody>
          <a:bodyPr>
            <a:normAutofit/>
          </a:bodyPr>
          <a:lstStyle/>
          <a:p>
            <a:r>
              <a:rPr lang="en-US" sz="7200" b="0" i="0" dirty="0">
                <a:solidFill>
                  <a:srgbClr val="FFFFFF"/>
                </a:solidFill>
                <a:effectLst/>
                <a:latin typeface="Whitney"/>
              </a:rPr>
              <a:t>Process Diagram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BC4B1E-BA01-4107-9761-9829A7115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667" y="959535"/>
            <a:ext cx="6405331" cy="480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64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BE162D-6830-4ECD-A661-10501521C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Whitney"/>
              </a:rPr>
              <a:t>What did we propose?</a:t>
            </a:r>
            <a:endParaRPr lang="nl-NL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22D1D-168B-4DE8-99E9-24AB82C0C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Websites for cashier and cook</a:t>
            </a:r>
          </a:p>
          <a:p>
            <a:r>
              <a:rPr lang="en-US" dirty="0"/>
              <a:t>Make orders using application</a:t>
            </a:r>
          </a:p>
          <a:p>
            <a:r>
              <a:rPr lang="en-US" dirty="0"/>
              <a:t>Notifications for new orders</a:t>
            </a:r>
          </a:p>
          <a:p>
            <a:r>
              <a:rPr lang="en-US" dirty="0"/>
              <a:t>Table with orders and customer’s comments</a:t>
            </a:r>
          </a:p>
          <a:p>
            <a:r>
              <a:rPr lang="en-US" dirty="0"/>
              <a:t>Mark orders as “checked” by the cook</a:t>
            </a:r>
          </a:p>
        </p:txBody>
      </p:sp>
    </p:spTree>
    <p:extLst>
      <p:ext uri="{BB962C8B-B14F-4D97-AF65-F5344CB8AC3E}">
        <p14:creationId xmlns:p14="http://schemas.microsoft.com/office/powerpoint/2010/main" val="2349089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4C202-354A-4C0A-A783-5CB5AB14F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0738" y="647593"/>
            <a:ext cx="4467792" cy="30605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368" y="366810"/>
            <a:ext cx="6124381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1F54C570-319A-4FED-85BB-F134A42BA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585" y="1477565"/>
            <a:ext cx="4477946" cy="358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8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17C316-4F84-4EE1-BFE9-7157612EE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4100" b="0" i="0" dirty="0">
                <a:solidFill>
                  <a:srgbClr val="FFFFFF"/>
                </a:solidFill>
                <a:effectLst/>
                <a:latin typeface="Whitney"/>
              </a:rPr>
              <a:t>What we have learned and what issues we have faced</a:t>
            </a:r>
            <a:endParaRPr lang="nl-NL" sz="4100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AA275-243B-4767-A534-2906725D1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250" y="1414019"/>
            <a:ext cx="3433500" cy="4800650"/>
          </a:xfrm>
        </p:spPr>
        <p:txBody>
          <a:bodyPr anchor="ctr">
            <a:normAutofit/>
          </a:bodyPr>
          <a:lstStyle/>
          <a:p>
            <a:r>
              <a:rPr lang="en-US" dirty="0"/>
              <a:t>We learned </a:t>
            </a:r>
          </a:p>
          <a:p>
            <a:pPr lvl="1"/>
            <a:r>
              <a:rPr lang="en-US" dirty="0"/>
              <a:t>Working with Git</a:t>
            </a:r>
          </a:p>
          <a:p>
            <a:pPr lvl="1"/>
            <a:r>
              <a:rPr lang="en-US" dirty="0"/>
              <a:t>Communication</a:t>
            </a:r>
          </a:p>
          <a:p>
            <a:pPr lvl="1"/>
            <a:r>
              <a:rPr lang="en-US" dirty="0"/>
              <a:t>Documentation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13BD0F-DE3B-4FF2-BEE2-DAB8F87EEB50}"/>
              </a:ext>
            </a:extLst>
          </p:cNvPr>
          <p:cNvSpPr txBox="1">
            <a:spLocks/>
          </p:cNvSpPr>
          <p:nvPr/>
        </p:nvSpPr>
        <p:spPr>
          <a:xfrm>
            <a:off x="7362642" y="1414019"/>
            <a:ext cx="4458952" cy="4800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Difficulties</a:t>
            </a:r>
          </a:p>
          <a:p>
            <a:pPr lvl="1"/>
            <a:r>
              <a:rPr lang="en-US" dirty="0"/>
              <a:t>Working with CSV files</a:t>
            </a:r>
          </a:p>
          <a:p>
            <a:pPr lvl="1"/>
            <a:r>
              <a:rPr lang="en-US" dirty="0"/>
              <a:t>Flask app routing</a:t>
            </a:r>
          </a:p>
          <a:p>
            <a:pPr lvl="1"/>
            <a:r>
              <a:rPr lang="en-US" dirty="0"/>
              <a:t>Post/Get methods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100769DE-8EBF-4996-A3AF-F631FAE27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874" y="722496"/>
            <a:ext cx="1976605" cy="1383047"/>
          </a:xfrm>
          <a:prstGeom prst="rect">
            <a:avLst/>
          </a:prstGeom>
        </p:spPr>
      </p:pic>
      <p:pic>
        <p:nvPicPr>
          <p:cNvPr id="17" name="Картина 16">
            <a:extLst>
              <a:ext uri="{FF2B5EF4-FFF2-40B4-BE49-F238E27FC236}">
                <a16:creationId xmlns:a16="http://schemas.microsoft.com/office/drawing/2014/main" id="{6DB3DCD7-435D-437E-9108-0FFC1837D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374" y="547527"/>
            <a:ext cx="1608389" cy="173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27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A14CE-5BC7-4A78-AFDE-6931592F5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3932C-F584-47B8-AE7C-302690E9D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73"/>
            <a:ext cx="12192000" cy="68580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B78F23-6C88-43AE-92D7-C3013B3A7840}"/>
              </a:ext>
            </a:extLst>
          </p:cNvPr>
          <p:cNvSpPr txBox="1"/>
          <p:nvPr/>
        </p:nvSpPr>
        <p:spPr>
          <a:xfrm rot="20840146">
            <a:off x="6066215" y="1210797"/>
            <a:ext cx="58650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Comic Sans MS" panose="030F0702030302020204" pitchFamily="66" charset="0"/>
              </a:rPr>
              <a:t>ANY </a:t>
            </a:r>
          </a:p>
          <a:p>
            <a:r>
              <a:rPr lang="en-US" sz="4400" dirty="0">
                <a:latin typeface="Comic Sans MS" panose="030F0702030302020204" pitchFamily="66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13551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155</Words>
  <Application>Microsoft Office PowerPoint</Application>
  <PresentationFormat>Widescreen</PresentationFormat>
  <Paragraphs>46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Comic Sans MS</vt:lpstr>
      <vt:lpstr>Whitney</vt:lpstr>
      <vt:lpstr>Office Theme</vt:lpstr>
      <vt:lpstr>Final Presentation</vt:lpstr>
      <vt:lpstr>Contents</vt:lpstr>
      <vt:lpstr>What is the problem?</vt:lpstr>
      <vt:lpstr>What is our approach? </vt:lpstr>
      <vt:lpstr>Process Diagram</vt:lpstr>
      <vt:lpstr>What did we propose?</vt:lpstr>
      <vt:lpstr>Demo</vt:lpstr>
      <vt:lpstr>What we have learned and what issues we have faced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Presentation</dc:title>
  <dc:creator>Seggelen,Janne J.M. van</dc:creator>
  <cp:lastModifiedBy>Grozdev,Stoyan S.V.</cp:lastModifiedBy>
  <cp:revision>16</cp:revision>
  <dcterms:created xsi:type="dcterms:W3CDTF">2022-01-13T08:03:25Z</dcterms:created>
  <dcterms:modified xsi:type="dcterms:W3CDTF">2022-04-08T09:51:34Z</dcterms:modified>
</cp:coreProperties>
</file>